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3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6B0811-B2A8-4E8F-918D-E2067CB92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607282-4A3D-461E-9DC8-72CC548D9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ED107F-E413-4D64-AB95-AC764783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F3C-091A-411E-8DD5-ABE07FBF2434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4B8C70-DB60-4BF8-BF8E-41F3E55A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B54498-DB8C-4B26-AE36-DA3F5C1B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2D7E-B212-41BA-BA19-CDC25C0A6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66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2CADB-BDAD-446C-AB3F-65919C74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059246-7706-463A-9620-A4DF71614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E2BDB5-CD92-4AD8-A74C-F9FC6123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F3C-091A-411E-8DD5-ABE07FBF2434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3FCE7-46E0-4539-B40F-DF22C11F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CB99EC-C020-4037-A4C5-9445B47E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2D7E-B212-41BA-BA19-CDC25C0A6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41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511DEE-B6CF-466E-ACA8-C57F6771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036EDD-6DAE-496A-8031-1B555DB60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3858BD-33FD-43BB-9D9A-E31D27ED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F3C-091A-411E-8DD5-ABE07FBF2434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ED0399-86D8-4A1E-8BA2-295588A8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FE9FF5-CA75-4C5A-857A-026F85BF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2D7E-B212-41BA-BA19-CDC25C0A6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8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A03DE3-B030-48D1-81E4-D6CFE647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C49709-A843-490A-A840-CABFC490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8F4220-8C70-4199-84A8-DC67A9C4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F3C-091A-411E-8DD5-ABE07FBF2434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2ED28E-BD32-4F0B-93A7-D6FAE43B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01320-E247-4B51-AC03-BEDC713F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2D7E-B212-41BA-BA19-CDC25C0A6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98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13724-DE1F-480C-8DAF-C1FE6480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924E77-7463-41ED-9B60-F740B54E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5FF145-A13F-4FD8-A762-45C79488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F3C-091A-411E-8DD5-ABE07FBF2434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432CB7-A725-4BFE-9614-4A80794E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88C24-A9B0-4A41-ABE8-A6B6893C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2D7E-B212-41BA-BA19-CDC25C0A6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3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C8CBE-2922-473C-A460-51F5BBB6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DF2AE2-76A9-4F43-826F-17291069B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ECE38D-AA41-41B8-8712-827227C01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7A0FA6-1FA7-449A-81C7-1948F328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F3C-091A-411E-8DD5-ABE07FBF2434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B1E664-0A0A-4B72-BEF2-3A767BC7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74B680-4E8C-460C-93DD-1DA59B2D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2D7E-B212-41BA-BA19-CDC25C0A6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01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844D5-3D5F-4A0E-9C30-CACA879C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8E5F9C-2865-4D64-BE86-B9C72F2B4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83D36D-C175-4387-A04F-FB7B65589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0635B4-407D-4579-A1CA-7164210F7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4C2E00-7038-4CC1-96EF-CF57BCAD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318BB3-C45A-4695-9F63-0800200D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F3C-091A-411E-8DD5-ABE07FBF2434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DB9774-A8D9-4397-800A-7A4F0F8B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DCE370-47CC-442F-B631-3C820C6C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2D7E-B212-41BA-BA19-CDC25C0A6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1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9C74D-BE24-4319-8B66-F5AD9471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CF03C9-20DC-4D92-B18E-8C5382D7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F3C-091A-411E-8DD5-ABE07FBF2434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190E92-D42F-4372-89AB-65202F18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3B4317-7538-4D63-9251-F55D8603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2D7E-B212-41BA-BA19-CDC25C0A6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94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2DF5A2-68A4-49C7-BA8D-281E93D4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F3C-091A-411E-8DD5-ABE07FBF2434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C585493-95A8-41CC-A0EA-55E145D3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B6F5A2-BC1C-4777-9699-E67AD39B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2D7E-B212-41BA-BA19-CDC25C0A6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83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4C08D-A5F1-4DB5-B14D-30718030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CDEC95-CD00-42E3-A0A1-3C4493214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F6F74A-C402-484D-8EA8-AC7B0A88C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2B1F68-AD4D-42B7-812F-BEB8523C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F3C-091A-411E-8DD5-ABE07FBF2434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A582C5-300F-4F69-99F8-81979880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6C0AA9-C2C3-437F-9DD0-90515A94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2D7E-B212-41BA-BA19-CDC25C0A6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2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EE2297-8EB9-45E5-BAE3-12B90FD5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0E00D5E-180A-4835-BC34-78504535F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0325A0-A6C9-468E-B764-890C2A94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2C4FE0-EBA4-401F-B671-74460FAF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F3C-091A-411E-8DD5-ABE07FBF2434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816164-869C-4A93-A436-895BA3C4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648959-60DD-47FE-A2C6-520AEA51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2D7E-B212-41BA-BA19-CDC25C0A6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65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A525DA6-C2A7-4F6E-BC4F-9867FF16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E56904-2493-4B1D-B0EF-C1FD103C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6AA208-DC31-43A6-961E-519CDC16D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4BF3C-091A-411E-8DD5-ABE07FBF2434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E0FFB7-5F14-4635-95D6-E2830B652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773E8D-17F5-49DC-80DC-EE59AFD06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2D7E-B212-41BA-BA19-CDC25C0A6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52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960853F-F75D-413F-84E2-22974F8F8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3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F13663D-2454-43E4-A5D8-BF795DF6D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2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117683-CC72-4632-B602-0AE45B1CE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3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E8E792-4053-4367-A365-B5A0ADB87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9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CF70DA1-1714-43C5-B63D-CA5732743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5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A42CE0-0E41-4D78-ABA4-64271711E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3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B432778-83A0-4045-9755-1F8F76508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5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C1DF9D-A67F-4B21-B677-B8449ECB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E9BFF65-96E6-4A3F-8526-E9998759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1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25F8D85-ACEC-4B81-B79C-39637EC84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6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8D0550-9395-4A3A-96E5-321B08FF3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3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3C3990-987E-45BA-83B2-AEDDFD819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6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839C29-9426-45CC-A3AC-51456AF51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4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4AF93D-E30D-403C-84CC-A73A6AB82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4D03189-F3C0-40E0-BB10-18194FFB2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3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319432-5984-4956-A3BF-F1D079588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7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80D705-076E-4828-9EB6-2DD967770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35E99F-8FDA-4AF4-B22C-FF4B89DF9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9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321957-7F67-41A5-9CA5-A1D83CBA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7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9092D7-1096-4F0F-A3B1-E14445058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74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 鹤</dc:creator>
  <cp:lastModifiedBy>高 鹤</cp:lastModifiedBy>
  <cp:revision>2</cp:revision>
  <dcterms:created xsi:type="dcterms:W3CDTF">2021-05-09T09:59:03Z</dcterms:created>
  <dcterms:modified xsi:type="dcterms:W3CDTF">2021-05-09T10:02:34Z</dcterms:modified>
</cp:coreProperties>
</file>